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1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Hu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5315" y="172720"/>
            <a:ext cx="3992880" cy="3256280"/>
          </a:xfrm>
          <a:prstGeom prst="rect">
            <a:avLst/>
          </a:prstGeom>
        </p:spPr>
      </p:pic>
      <p:pic>
        <p:nvPicPr>
          <p:cNvPr id="5" name="图片 4" descr="LMNB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680" y="172720"/>
            <a:ext cx="3992880" cy="3256280"/>
          </a:xfrm>
          <a:prstGeom prst="rect">
            <a:avLst/>
          </a:prstGeom>
        </p:spPr>
      </p:pic>
      <p:pic>
        <p:nvPicPr>
          <p:cNvPr id="6" name="图片 5" descr="GAPD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060" y="3528060"/>
            <a:ext cx="3987800" cy="325374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mM0NWM1YmUxYWQ5ZmRmOGYxNzIxMmY0NjgzNmNiOGE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</vt:lpstr>
      <vt:lpstr>宋体</vt:lpstr>
      <vt:lpstr>Wingdings</vt:lpstr>
      <vt:lpstr>Arial Unicode MS</vt:lpstr>
      <vt:lpstr>Calibri</vt:lpstr>
      <vt:lpstr>微软雅黑</vt:lpstr>
      <vt:lpstr>WPS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律枷哪吞欧</cp:lastModifiedBy>
  <cp:revision>3</cp:revision>
  <dcterms:created xsi:type="dcterms:W3CDTF">2023-08-09T12:44:00Z</dcterms:created>
  <dcterms:modified xsi:type="dcterms:W3CDTF">2024-11-01T08:24:29Z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2052-12.1.0.18608</vt:lpwstr>
  </property>
</Properties>
</file>

<file path=docProps/thumbnail.jpeg>
</file>